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906000" type="A4"/>
  <p:notesSz cx="7315200" cy="96012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837" autoAdjust="0"/>
    <p:restoredTop sz="94660"/>
  </p:normalViewPr>
  <p:slideViewPr>
    <p:cSldViewPr snapToGrid="0">
      <p:cViewPr varScale="1">
        <p:scale>
          <a:sx n="52" d="100"/>
          <a:sy n="52" d="100"/>
        </p:scale>
        <p:origin x="267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y Gmail" userId="c76cabc21a3120ff" providerId="LiveId" clId="{1AB4F8FD-8319-42DC-AD9B-17734211F7D4}"/>
    <pc:docChg chg="custSel delSld modSld">
      <pc:chgData name="Tony Gmail" userId="c76cabc21a3120ff" providerId="LiveId" clId="{1AB4F8FD-8319-42DC-AD9B-17734211F7D4}" dt="2026-10-26T08:05:06.600" v="5" actId="478"/>
      <pc:docMkLst>
        <pc:docMk/>
      </pc:docMkLst>
      <pc:sldChg chg="addSp delSp modSp mod">
        <pc:chgData name="Tony Gmail" userId="c76cabc21a3120ff" providerId="LiveId" clId="{1AB4F8FD-8319-42DC-AD9B-17734211F7D4}" dt="2026-10-26T08:05:06.600" v="5" actId="478"/>
        <pc:sldMkLst>
          <pc:docMk/>
          <pc:sldMk cId="71644442" sldId="256"/>
        </pc:sldMkLst>
        <pc:picChg chg="add del mod">
          <ac:chgData name="Tony Gmail" userId="c76cabc21a3120ff" providerId="LiveId" clId="{1AB4F8FD-8319-42DC-AD9B-17734211F7D4}" dt="2026-10-26T08:05:06.600" v="5" actId="478"/>
          <ac:picMkLst>
            <pc:docMk/>
            <pc:sldMk cId="71644442" sldId="256"/>
            <ac:picMk id="21" creationId="{0209EF3A-3F18-6548-B8FD-F78CFF28878D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204058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30802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82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82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15929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080102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2977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44654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02413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040937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73324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16744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356420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1E8ECFD-4D57-4D68-B4AC-741D7253C239}" type="datetimeFigureOut">
              <a:rPr lang="en-GB" smtClean="0"/>
              <a:t>26/10/2026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5AF3334-96B7-40B8-A55E-7502C55B4F6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06522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77EF6F01-7710-35AC-81C0-DCC1579D0D67}"/>
              </a:ext>
            </a:extLst>
          </p:cNvPr>
          <p:cNvSpPr/>
          <p:nvPr/>
        </p:nvSpPr>
        <p:spPr>
          <a:xfrm>
            <a:off x="333677" y="847023"/>
            <a:ext cx="3010301" cy="20694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A6669C-CDAD-8883-FAEC-D34785A95EC9}"/>
              </a:ext>
            </a:extLst>
          </p:cNvPr>
          <p:cNvSpPr/>
          <p:nvPr/>
        </p:nvSpPr>
        <p:spPr>
          <a:xfrm>
            <a:off x="3514023" y="847023"/>
            <a:ext cx="3010301" cy="20694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01F7583-7EEB-5D58-2983-9119F6012FC0}"/>
              </a:ext>
            </a:extLst>
          </p:cNvPr>
          <p:cNvSpPr/>
          <p:nvPr/>
        </p:nvSpPr>
        <p:spPr>
          <a:xfrm>
            <a:off x="333677" y="3107356"/>
            <a:ext cx="3010301" cy="20694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A002020-FF43-44EA-9AC7-C758FD579A64}"/>
              </a:ext>
            </a:extLst>
          </p:cNvPr>
          <p:cNvSpPr/>
          <p:nvPr/>
        </p:nvSpPr>
        <p:spPr>
          <a:xfrm>
            <a:off x="3514023" y="3107356"/>
            <a:ext cx="3010301" cy="20694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1BC30E43-BB4E-658B-DDC5-AFCBED56BC33}"/>
              </a:ext>
            </a:extLst>
          </p:cNvPr>
          <p:cNvSpPr/>
          <p:nvPr/>
        </p:nvSpPr>
        <p:spPr>
          <a:xfrm>
            <a:off x="333677" y="5367689"/>
            <a:ext cx="3010301" cy="20694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DF98C77-2218-0BA3-93EB-8155F84180FF}"/>
              </a:ext>
            </a:extLst>
          </p:cNvPr>
          <p:cNvSpPr/>
          <p:nvPr/>
        </p:nvSpPr>
        <p:spPr>
          <a:xfrm>
            <a:off x="3514023" y="5367689"/>
            <a:ext cx="3010301" cy="20694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0887AAC-EFCB-7A14-2BA8-F575EE6EC7A8}"/>
              </a:ext>
            </a:extLst>
          </p:cNvPr>
          <p:cNvSpPr/>
          <p:nvPr/>
        </p:nvSpPr>
        <p:spPr>
          <a:xfrm>
            <a:off x="333677" y="7628022"/>
            <a:ext cx="3010301" cy="20694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EDD4FCC-771F-4E27-0D45-2AC0ED9A0BD6}"/>
              </a:ext>
            </a:extLst>
          </p:cNvPr>
          <p:cNvSpPr/>
          <p:nvPr/>
        </p:nvSpPr>
        <p:spPr>
          <a:xfrm>
            <a:off x="3514023" y="7628022"/>
            <a:ext cx="3010301" cy="206943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636EC8A-B075-8353-F789-0BAC3C6055E3}"/>
              </a:ext>
            </a:extLst>
          </p:cNvPr>
          <p:cNvSpPr txBox="1"/>
          <p:nvPr/>
        </p:nvSpPr>
        <p:spPr>
          <a:xfrm>
            <a:off x="137094" y="382241"/>
            <a:ext cx="31470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/>
              <a:t>____________________________</a:t>
            </a: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9F5B429D-EEA0-871B-77FB-C7FC45F9471F}"/>
              </a:ext>
            </a:extLst>
          </p:cNvPr>
          <p:cNvSpPr/>
          <p:nvPr/>
        </p:nvSpPr>
        <p:spPr>
          <a:xfrm>
            <a:off x="3559811" y="77582"/>
            <a:ext cx="3037434" cy="76944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4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Storyboard</a:t>
            </a:r>
            <a:endParaRPr lang="en-GB" sz="4400" b="1" cap="none" spc="0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77A783D-2CC0-582E-C680-4811B73A63D9}"/>
              </a:ext>
            </a:extLst>
          </p:cNvPr>
          <p:cNvSpPr txBox="1"/>
          <p:nvPr/>
        </p:nvSpPr>
        <p:spPr>
          <a:xfrm>
            <a:off x="333676" y="847023"/>
            <a:ext cx="308098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1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BB65983-216F-D5FA-5A08-0E2BA86FAF7B}"/>
              </a:ext>
            </a:extLst>
          </p:cNvPr>
          <p:cNvSpPr txBox="1"/>
          <p:nvPr/>
        </p:nvSpPr>
        <p:spPr>
          <a:xfrm>
            <a:off x="3514023" y="847023"/>
            <a:ext cx="308098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A0BF7C20-D3CA-BCEF-4FBB-BB946EF86794}"/>
              </a:ext>
            </a:extLst>
          </p:cNvPr>
          <p:cNvSpPr txBox="1"/>
          <p:nvPr/>
        </p:nvSpPr>
        <p:spPr>
          <a:xfrm>
            <a:off x="333676" y="3107356"/>
            <a:ext cx="308098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3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08D92B72-60DC-3835-9B4E-16477242C460}"/>
              </a:ext>
            </a:extLst>
          </p:cNvPr>
          <p:cNvSpPr txBox="1"/>
          <p:nvPr/>
        </p:nvSpPr>
        <p:spPr>
          <a:xfrm>
            <a:off x="3514023" y="3104511"/>
            <a:ext cx="308098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4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79D0C65A-9FEC-C553-7C80-6C2738116BC4}"/>
              </a:ext>
            </a:extLst>
          </p:cNvPr>
          <p:cNvSpPr txBox="1"/>
          <p:nvPr/>
        </p:nvSpPr>
        <p:spPr>
          <a:xfrm>
            <a:off x="333676" y="5367689"/>
            <a:ext cx="308098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5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8BAA731-345D-A00E-4CF5-B010CC577238}"/>
              </a:ext>
            </a:extLst>
          </p:cNvPr>
          <p:cNvSpPr txBox="1"/>
          <p:nvPr/>
        </p:nvSpPr>
        <p:spPr>
          <a:xfrm>
            <a:off x="3514023" y="5367689"/>
            <a:ext cx="308098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6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1880769-60EC-245F-FE66-09B885888C73}"/>
              </a:ext>
            </a:extLst>
          </p:cNvPr>
          <p:cNvSpPr txBox="1"/>
          <p:nvPr/>
        </p:nvSpPr>
        <p:spPr>
          <a:xfrm>
            <a:off x="333676" y="7628022"/>
            <a:ext cx="308098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7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88F7DF2-7B58-BFF8-7653-0B69FE26A141}"/>
              </a:ext>
            </a:extLst>
          </p:cNvPr>
          <p:cNvSpPr txBox="1"/>
          <p:nvPr/>
        </p:nvSpPr>
        <p:spPr>
          <a:xfrm>
            <a:off x="3514023" y="7628022"/>
            <a:ext cx="308098" cy="36933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GB" dirty="0"/>
              <a:t>8</a:t>
            </a:r>
          </a:p>
        </p:txBody>
      </p:sp>
    </p:spTree>
    <p:extLst>
      <p:ext uri="{BB962C8B-B14F-4D97-AF65-F5344CB8AC3E}">
        <p14:creationId xmlns:p14="http://schemas.microsoft.com/office/powerpoint/2010/main" val="716444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1544</TotalTime>
  <Words>10</Words>
  <Application>Microsoft Office PowerPoint</Application>
  <PresentationFormat>A4 Paper (210x297 mm)</PresentationFormat>
  <Paragraphs>10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Tony Shorthouse</dc:creator>
  <cp:lastModifiedBy>Tony Gmail</cp:lastModifiedBy>
  <cp:revision>1</cp:revision>
  <cp:lastPrinted>2026-02-27T12:17:58Z</cp:lastPrinted>
  <dcterms:created xsi:type="dcterms:W3CDTF">2026-02-12T11:16:56Z</dcterms:created>
  <dcterms:modified xsi:type="dcterms:W3CDTF">2026-10-26T08:05:14Z</dcterms:modified>
</cp:coreProperties>
</file>